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5" r:id="rId2"/>
    <p:sldId id="341" r:id="rId3"/>
    <p:sldId id="316" r:id="rId4"/>
    <p:sldId id="320" r:id="rId5"/>
    <p:sldId id="319" r:id="rId6"/>
    <p:sldId id="324" r:id="rId7"/>
    <p:sldId id="325" r:id="rId8"/>
    <p:sldId id="326" r:id="rId9"/>
    <p:sldId id="327" r:id="rId10"/>
    <p:sldId id="328" r:id="rId11"/>
    <p:sldId id="342" r:id="rId12"/>
    <p:sldId id="329" r:id="rId13"/>
    <p:sldId id="330" r:id="rId14"/>
    <p:sldId id="343" r:id="rId15"/>
    <p:sldId id="338" r:id="rId16"/>
    <p:sldId id="321" r:id="rId17"/>
    <p:sldId id="340" r:id="rId18"/>
    <p:sldId id="331" r:id="rId19"/>
    <p:sldId id="332" r:id="rId20"/>
    <p:sldId id="333" r:id="rId21"/>
    <p:sldId id="334" r:id="rId22"/>
    <p:sldId id="335" r:id="rId23"/>
    <p:sldId id="337" r:id="rId24"/>
    <p:sldId id="344" r:id="rId25"/>
    <p:sldId id="33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8A39"/>
    <a:srgbClr val="3F110F"/>
    <a:srgbClr val="574A9A"/>
    <a:srgbClr val="FFFFFF"/>
    <a:srgbClr val="114863"/>
    <a:srgbClr val="7BBE31"/>
    <a:srgbClr val="8AC542"/>
    <a:srgbClr val="515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3819" autoAdjust="0"/>
  </p:normalViewPr>
  <p:slideViewPr>
    <p:cSldViewPr snapToGrid="0" snapToObjects="1">
      <p:cViewPr varScale="1">
        <p:scale>
          <a:sx n="81" d="100"/>
          <a:sy n="81" d="100"/>
        </p:scale>
        <p:origin x="3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4332"/>
    </p:cViewPr>
  </p:sorterViewPr>
  <p:notesViewPr>
    <p:cSldViewPr snapToGrid="0" snapToObjects="1">
      <p:cViewPr varScale="1">
        <p:scale>
          <a:sx n="84" d="100"/>
          <a:sy n="84" d="100"/>
        </p:scale>
        <p:origin x="31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87BC-B80E-4BD5-890E-0B42BB3676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98CFE-BDC5-41D5-9C5E-91EAE0DEFB80}" type="datetimeFigureOut">
              <a:rPr lang="en-US" smtClean="0"/>
              <a:t>2/10/2020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8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F7D5F-B8EE-4718-B75B-2278EDF5D69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3EFC-2AA6-4B63-A481-AEDF6A88F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9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83EFC-2AA6-4B63-A481-AEDF6A88FC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3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 &amp; 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Priority registration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JST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Bookstore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Vouchers 31 &amp; 33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83EFC-2AA6-4B63-A481-AEDF6A88FC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9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 &amp; 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Priority registration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JST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Bookstore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Vouchers 31 &amp; 33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83EFC-2AA6-4B63-A481-AEDF6A88FC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9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1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1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71" y="1068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0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6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EAA059-A858-F440-A340-01D7885337E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4CD958-B3E3-3541-8BA4-7C94EA576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16" y="6149207"/>
            <a:ext cx="2060058" cy="5734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71" y="132217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349293" y="6282042"/>
            <a:ext cx="172946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@NASPAtweets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856522" y="6266508"/>
            <a:ext cx="1729464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#SMCS20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719556" y="6282042"/>
            <a:ext cx="372569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2719556" y="6564760"/>
            <a:ext cx="3725694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rgbClr val="738A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028700"/>
            <a:ext cx="9144000" cy="139700"/>
          </a:xfrm>
          <a:prstGeom prst="rect">
            <a:avLst/>
          </a:prstGeom>
          <a:solidFill>
            <a:srgbClr val="3F11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9" y="5860269"/>
            <a:ext cx="1364971" cy="8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office365.com/owa/calendar/FCCVeteranandMilitaryServices@myfccfrederick.onmicrosoft.com/bookings/" TargetMode="External"/><Relationship Id="rId2" Type="http://schemas.openxmlformats.org/officeDocument/2006/relationships/hyperlink" Target="https://www.frederick.edu/student-resources/veteran-military-services.aspx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rederick.blackboard.com/webapps/blackboard/content/listContent.jsp?course_id=_53026_1&amp;content_id=_5328015_1" TargetMode="External"/><Relationship Id="rId4" Type="http://schemas.openxmlformats.org/officeDocument/2006/relationships/hyperlink" Target="https://app.perfectforms.com/PresentationServer/Form.aspx/Play/jDZlAgQE?f=jDZlAgQ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00" y="5602013"/>
            <a:ext cx="9139450" cy="125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025" y="6163294"/>
            <a:ext cx="8229600" cy="4842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February 2-4, 2020 | Seattle, WA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6625" y="4904509"/>
            <a:ext cx="8229600" cy="17430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Getting Connected: Bringing Together Student Veterans and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Under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Roof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Rachel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Nachlas, Director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Veteran and Military Services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Dr. Amy Coldren, Academic Advisor, Veteran and Military Services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Frederick Community College - Frederick, Maryland</a:t>
            </a:r>
          </a:p>
          <a:p>
            <a:endParaRPr lang="en-US" sz="1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314824"/>
            <a:ext cx="5520266" cy="348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271" y="-92364"/>
            <a:ext cx="8229600" cy="1342200"/>
          </a:xfrm>
        </p:spPr>
        <p:txBody>
          <a:bodyPr/>
          <a:lstStyle/>
          <a:p>
            <a:r>
              <a:rPr lang="en-US" dirty="0"/>
              <a:t>FCC VMS - Our Current </a:t>
            </a:r>
            <a:r>
              <a:rPr lang="en-US" dirty="0" smtClean="0"/>
              <a:t>Model</a:t>
            </a:r>
            <a:br>
              <a:rPr lang="en-US" dirty="0" smtClean="0"/>
            </a:br>
            <a:r>
              <a:rPr lang="en-US" dirty="0" smtClean="0"/>
              <a:t>Services and Programs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2775" y="14884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Case Management 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Central Point of Contact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Benefit-Informed Academic Advising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planning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Career counseling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advising</a:t>
            </a:r>
          </a:p>
        </p:txBody>
      </p:sp>
    </p:spTree>
    <p:extLst>
      <p:ext uri="{BB962C8B-B14F-4D97-AF65-F5344CB8AC3E}">
        <p14:creationId xmlns:p14="http://schemas.microsoft.com/office/powerpoint/2010/main" val="5433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71" y="-126613"/>
            <a:ext cx="8229600" cy="1448790"/>
          </a:xfrm>
        </p:spPr>
        <p:txBody>
          <a:bodyPr/>
          <a:lstStyle/>
          <a:p>
            <a:r>
              <a:rPr lang="en-US" dirty="0"/>
              <a:t>FCC VMS - Our Current Model</a:t>
            </a:r>
            <a:br>
              <a:rPr lang="en-US" dirty="0"/>
            </a:br>
            <a:r>
              <a:rPr lang="en-US" dirty="0"/>
              <a:t>Services and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Management 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(closing the loop)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Counseling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 (to campus &amp; community services)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Student Orientation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 Celebration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64655"/>
            <a:ext cx="8229600" cy="1482294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FCC VMS - Our Current </a:t>
            </a:r>
            <a:r>
              <a:rPr lang="en-US" sz="3600" dirty="0" smtClean="0">
                <a:solidFill>
                  <a:schemeClr val="bg1"/>
                </a:solidFill>
              </a:rPr>
              <a:t>Model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Processes and Tools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of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Daily Queries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Tracking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Monthly meeting with staff from Student Accounts Office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Website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Bookings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Perfect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Forms/Vouchers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 Success Alerts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BlackBoard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Community Resource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Manual/OneNote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271" y="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FCC VMS - Our Current </a:t>
            </a:r>
            <a:r>
              <a:rPr lang="en-US" sz="3200" dirty="0" smtClean="0">
                <a:solidFill>
                  <a:schemeClr val="bg1"/>
                </a:solidFill>
              </a:rPr>
              <a:t>Model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Campus &amp; Community Collaborations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Campus Collaborations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Records and Registration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Student Accounts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Services for Students with Disabilities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Bookstore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Curriculum Committee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Policy Committees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Strategic Advisory Committee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Marketing Department</a:t>
            </a:r>
          </a:p>
          <a:p>
            <a:pPr marL="0" indent="0">
              <a:buNone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0271" y="0"/>
            <a:ext cx="8229600" cy="1143000"/>
          </a:xfrm>
        </p:spPr>
        <p:txBody>
          <a:bodyPr/>
          <a:lstStyle/>
          <a:p>
            <a:r>
              <a:rPr lang="en-US" sz="3400" dirty="0">
                <a:solidFill>
                  <a:schemeClr val="bg1"/>
                </a:solidFill>
              </a:rPr>
              <a:t>FCC VMS - Our Current </a:t>
            </a:r>
            <a:r>
              <a:rPr lang="en-US" sz="3400" dirty="0" smtClean="0">
                <a:solidFill>
                  <a:schemeClr val="bg1"/>
                </a:solidFill>
              </a:rPr>
              <a:t>Model</a:t>
            </a:r>
            <a:br>
              <a:rPr lang="en-US" sz="3400" dirty="0" smtClean="0">
                <a:solidFill>
                  <a:schemeClr val="bg1"/>
                </a:solidFill>
              </a:rPr>
            </a:br>
            <a:r>
              <a:rPr lang="en-US" sz="3400" dirty="0" smtClean="0">
                <a:solidFill>
                  <a:schemeClr val="bg1"/>
                </a:solidFill>
              </a:rPr>
              <a:t>Campus &amp; Community Collaborations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Community Collaborations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 Center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CVEB (Community Veterans Engagement Board)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FVSN (Frederick Veteran Support Network)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FVAC (Frederick County </a:t>
            </a:r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Advisory Council)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 Together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Goodwill of Monocracy Valley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Lviv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Polytechnic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solidFill>
                  <a:prstClr val="white"/>
                </a:solidFill>
              </a:rPr>
              <a:t>FCC VMS - Our Current Model</a:t>
            </a:r>
            <a:br>
              <a:rPr lang="en-US" sz="4400" b="0" dirty="0">
                <a:solidFill>
                  <a:prstClr val="white"/>
                </a:solidFill>
              </a:rPr>
            </a:br>
            <a:r>
              <a:rPr lang="en-US" sz="4400" b="0" dirty="0">
                <a:solidFill>
                  <a:prstClr val="white"/>
                </a:solidFill>
              </a:rPr>
              <a:t/>
            </a:r>
            <a:br>
              <a:rPr lang="en-US" sz="4400" b="0" dirty="0">
                <a:solidFill>
                  <a:prstClr val="white"/>
                </a:solidFill>
              </a:rPr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Staff and Student Relationships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Celebrations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events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our students for both on and off campus ventures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99"/>
            <a:ext cx="9144000" cy="802228"/>
          </a:xfrm>
        </p:spPr>
        <p:txBody>
          <a:bodyPr/>
          <a:lstStyle/>
          <a:p>
            <a:r>
              <a:rPr lang="en-US" sz="3200" dirty="0"/>
              <a:t>Frederick Community College VMS – </a:t>
            </a:r>
            <a:r>
              <a:rPr lang="en-US" sz="3200" dirty="0" smtClean="0"/>
              <a:t>How We Got Here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71" y="1322177"/>
            <a:ext cx="8229600" cy="4662987"/>
          </a:xfrm>
        </p:spPr>
        <p:txBody>
          <a:bodyPr>
            <a:noAutofit/>
          </a:bodyPr>
          <a:lstStyle/>
          <a:p>
            <a:pPr marL="0" lvl="0" indent="0" defTabSz="914400">
              <a:buNone/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Factors that Influenced the Creation of VMS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Campus Task Force</a:t>
            </a:r>
          </a:p>
          <a:p>
            <a:pPr lvl="2" defTabSz="914400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2011-2012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Maryland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Campus Compact for Student 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Veterans</a:t>
            </a:r>
          </a:p>
          <a:p>
            <a:pPr lvl="2" defTabSz="914400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Designated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“One Door”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service, transition support, coordination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services, referrals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mental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support, and peer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lvl="2" defTabSz="914400">
              <a:buFont typeface="Arial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Signed by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FCC President on January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31,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Order 13607</a:t>
            </a:r>
          </a:p>
          <a:p>
            <a:pPr lvl="2" defTabSz="914400"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Principles of Excellence for Educational Institutions Servicing Service Members, Veterans, Spouses and Other Family Members</a:t>
            </a:r>
          </a:p>
          <a:p>
            <a:pPr lvl="2" defTabSz="914400">
              <a:buFont typeface="Arial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Ensures access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information needed to make informed decisions concerning use of educational benefits</a:t>
            </a:r>
          </a:p>
          <a:p>
            <a:pPr lvl="2" defTabSz="914400">
              <a:buFont typeface="Arial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Signed by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FCC President 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July 31,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99"/>
            <a:ext cx="9144000" cy="1143000"/>
          </a:xfrm>
        </p:spPr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Frederick Community College VMS – How We Got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71" y="1322177"/>
            <a:ext cx="8229600" cy="4662987"/>
          </a:xfrm>
        </p:spPr>
        <p:txBody>
          <a:bodyPr>
            <a:noAutofit/>
          </a:bodyPr>
          <a:lstStyle/>
          <a:p>
            <a:pPr marL="0" lvl="0" indent="0" defTabSz="914400">
              <a:buNone/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Timeline:  FY13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Veteran Services Department Created</a:t>
            </a:r>
          </a:p>
          <a:p>
            <a:pPr lvl="2" defTabSz="914400">
              <a:buFont typeface="Arial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All academic advising (for VA benefit eligible students) and VA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certifying moved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to this office from Counseling and Advising and Financial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Aid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914400">
              <a:buFont typeface="Arial" pitchFamily="34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Created a partnership with the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Student Accounts office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Staffing – 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employee</a:t>
            </a:r>
          </a:p>
          <a:p>
            <a:pPr lvl="2" defTabSz="914400">
              <a:buFont typeface="Arial" pitchFamily="34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Full-time Coordinator of Veteran Services </a:t>
            </a:r>
          </a:p>
          <a:p>
            <a:pPr lvl="3" defTabSz="914400">
              <a:buFont typeface="Arial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rovided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 and oversight</a:t>
            </a:r>
          </a:p>
          <a:p>
            <a:pPr lvl="3" defTabSz="914400">
              <a:buFont typeface="Arial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nsured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compliance with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 rules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</a:p>
          <a:p>
            <a:pPr lvl="3" defTabSz="91440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Provided academic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advising to all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veterans</a:t>
            </a:r>
          </a:p>
          <a:p>
            <a:pPr lvl="3" defTabSz="91440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Served as the School Certifying Official, completing all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certifications</a:t>
            </a:r>
          </a:p>
          <a:p>
            <a:pPr lvl="3" defTabSz="914400">
              <a:buFont typeface="Arial" pitchFamily="34" charset="0"/>
              <a:buChar char="•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Connected students to support services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99"/>
            <a:ext cx="9144000" cy="1143000"/>
          </a:xfrm>
        </p:spPr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Frederick Community College VMS – How We Got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71" y="1322177"/>
            <a:ext cx="8229600" cy="4662987"/>
          </a:xfrm>
        </p:spPr>
        <p:txBody>
          <a:bodyPr>
            <a:noAutofit/>
          </a:bodyPr>
          <a:lstStyle/>
          <a:p>
            <a:pPr marL="0" lvl="0" indent="0" defTabSz="914400">
              <a:buNone/>
              <a:defRPr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FY14</a:t>
            </a: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FCC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Veterans Center Opened </a:t>
            </a: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Work Study Program Approved</a:t>
            </a: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Staffing –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Full-time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Coordinator of Veteran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Half-time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Office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>
              <a:buNone/>
              <a:defRPr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FY15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Veterans Commemorative Garden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dedication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Formal collaboration with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SSD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(Services for Students with Disabilities)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Staffing – 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employees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Full-time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Coordinator of Veteran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ull-time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Office Associate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(received training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for SCO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duties)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99"/>
            <a:ext cx="9144000" cy="1143000"/>
          </a:xfrm>
        </p:spPr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Frederick Community College VMS – How We Got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71" y="1422400"/>
            <a:ext cx="8229600" cy="4562764"/>
          </a:xfrm>
        </p:spPr>
        <p:txBody>
          <a:bodyPr>
            <a:noAutofit/>
          </a:bodyPr>
          <a:lstStyle/>
          <a:p>
            <a:pPr marL="0" lvl="0" indent="0" defTabSz="914400">
              <a:buNone/>
              <a:defRPr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FY16</a:t>
            </a: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Registration &amp; Records Project </a:t>
            </a: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Student Veteran Success Grant Program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initiated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Staffing – 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employees</a:t>
            </a:r>
            <a:endParaRPr lang="en-US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Full-time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Director of Veteran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ull-time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Veteran Services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Specialist (formerly Office Associate)</a:t>
            </a: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Half-time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Veterans Academic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Advisor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>
              <a:buNone/>
              <a:defRPr/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FY17</a:t>
            </a: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“Vet Center”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pproved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(MOU)</a:t>
            </a: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Staffing – 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employees</a:t>
            </a: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Same as above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Panelists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Andrew (USMC Veteran)</a:t>
            </a:r>
          </a:p>
          <a:p>
            <a:r>
              <a:rPr lang="en-US" dirty="0" smtClean="0"/>
              <a:t>John (USMC Active Duty)</a:t>
            </a:r>
          </a:p>
          <a:p>
            <a:r>
              <a:rPr lang="en-US" dirty="0" smtClean="0"/>
              <a:t>Clemencia (Navy Veteran Spouse)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99"/>
            <a:ext cx="9144000" cy="1143000"/>
          </a:xfrm>
        </p:spPr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Frederick Community College VMS – How We Got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71" y="1182255"/>
            <a:ext cx="8229600" cy="4802909"/>
          </a:xfrm>
        </p:spPr>
        <p:txBody>
          <a:bodyPr>
            <a:noAutofit/>
          </a:bodyPr>
          <a:lstStyle/>
          <a:p>
            <a:pPr marL="0" lvl="0" indent="0" defTabSz="914400">
              <a:buNone/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FY18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SALUTE Veterans Honor Society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Staffing –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employees</a:t>
            </a: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Full-time Director of Veteran Services</a:t>
            </a: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Full-time Veteran Services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Specialist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Half-time Veterans Academic Advisor</a:t>
            </a:r>
          </a:p>
          <a:p>
            <a:pPr marL="0" lvl="0" indent="0" defTabSz="914400">
              <a:buNone/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FY19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Changed name and focus to Veteran and Military Services/Veteran and Military Student Center</a:t>
            </a: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Staffing – </a:t>
            </a:r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full time employees</a:t>
            </a: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of Veteran and Military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Veteran and Military Specialist/SCO</a:t>
            </a: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Veteran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and Military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Academic Advisor</a:t>
            </a:r>
          </a:p>
        </p:txBody>
      </p:sp>
    </p:spTree>
    <p:extLst>
      <p:ext uri="{BB962C8B-B14F-4D97-AF65-F5344CB8AC3E}">
        <p14:creationId xmlns:p14="http://schemas.microsoft.com/office/powerpoint/2010/main" val="32144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Frederick Community College VMS – How We Got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Leveraging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Get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nstitutional Buy-In and Support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Start at the top!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 Data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Include Student Testimonials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Ask your Foundation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Find individuals and organizations in the community who want to support veterans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Frederick Community College VMS – How We Got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Incremental Change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white"/>
                </a:solidFill>
              </a:rPr>
              <a:t>Frederick Community College VMS – </a:t>
            </a:r>
            <a:r>
              <a:rPr lang="en-US" sz="3200" dirty="0" smtClean="0">
                <a:solidFill>
                  <a:prstClr val="white"/>
                </a:solidFill>
              </a:rPr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to our Students and the Institution</a:t>
            </a:r>
          </a:p>
          <a:p>
            <a:pPr marL="457200" lvl="1" indent="0">
              <a:buNone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ase management supports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completion and maximizes VA benefits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 Benefits processed in a timely manner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to support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Sense of community and belonging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graduation rates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Higher GPA than general student population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Alumni</a:t>
            </a:r>
          </a:p>
        </p:txBody>
      </p:sp>
    </p:spTree>
    <p:extLst>
      <p:ext uri="{BB962C8B-B14F-4D97-AF65-F5344CB8AC3E}">
        <p14:creationId xmlns:p14="http://schemas.microsoft.com/office/powerpoint/2010/main" val="235752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Andrew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Clemencia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4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11186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/>
          <a:lstStyle/>
          <a:p>
            <a:r>
              <a:rPr lang="en-US" sz="3200" dirty="0" smtClean="0"/>
              <a:t>Frederick Community College </a:t>
            </a:r>
            <a:br>
              <a:rPr lang="en-US" sz="3200" dirty="0" smtClean="0"/>
            </a:br>
            <a:r>
              <a:rPr lang="en-US" sz="3200" dirty="0" smtClean="0"/>
              <a:t>Veteran and Military Services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71" y="1736436"/>
            <a:ext cx="8229600" cy="4111704"/>
          </a:xfrm>
        </p:spPr>
        <p:txBody>
          <a:bodyPr>
            <a:normAutofit/>
          </a:bodyPr>
          <a:lstStyle/>
          <a:p>
            <a:pPr lvl="0" defTabSz="914400">
              <a:buFont typeface="Arial" pitchFamily="34" charset="0"/>
              <a:buChar char="•"/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Mission Statement: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Frederick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Community College Veteran and Military Services offers programs and support services for veterans, military personnel, and their families as they pursue their academic, career and personal goals. 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>
              <a:buNone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buFont typeface="Arial" pitchFamily="34" charset="0"/>
              <a:buChar char="•"/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Veteran and Military Services (VMS) Program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provide a respectful and inclusive link for our returning veterans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military-connected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students to assist them in developing academic plans consistent with their degree and/or career objectives.</a:t>
            </a:r>
          </a:p>
        </p:txBody>
      </p:sp>
    </p:spTree>
    <p:extLst>
      <p:ext uri="{BB962C8B-B14F-4D97-AF65-F5344CB8AC3E}">
        <p14:creationId xmlns:p14="http://schemas.microsoft.com/office/powerpoint/2010/main" val="2056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5657"/>
          </a:xfrm>
        </p:spPr>
        <p:txBody>
          <a:bodyPr/>
          <a:lstStyle/>
          <a:p>
            <a:r>
              <a:rPr lang="en-US" sz="3200" dirty="0" smtClean="0"/>
              <a:t>Frederick Community College </a:t>
            </a:r>
            <a:br>
              <a:rPr lang="en-US" sz="3200" dirty="0" smtClean="0"/>
            </a:br>
            <a:r>
              <a:rPr lang="en-US" sz="3200" dirty="0" smtClean="0"/>
              <a:t>Veteran and Military Services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71" y="1322177"/>
            <a:ext cx="8229600" cy="4769865"/>
          </a:xfrm>
        </p:spPr>
        <p:txBody>
          <a:bodyPr>
            <a:normAutofit fontScale="55000" lnSpcReduction="20000"/>
          </a:bodyPr>
          <a:lstStyle/>
          <a:p>
            <a:pPr marL="0" indent="0" defTabSz="914400">
              <a:buNone/>
              <a:defRPr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students</a:t>
            </a:r>
          </a:p>
          <a:p>
            <a:pPr marL="0" indent="0" defTabSz="914400">
              <a:buNone/>
              <a:defRPr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Current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odel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Staffing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Dedicated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&amp;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rograms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 &amp; Tools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Campus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Collaborations</a:t>
            </a:r>
          </a:p>
          <a:p>
            <a:pPr marL="0" indent="0" defTabSz="914400">
              <a:buNone/>
              <a:defRPr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We Got Here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Campus, State and Federal Influences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Leveraging Resources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Incremental Changes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00">
              <a:buNone/>
              <a:defRPr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</a:t>
            </a:r>
          </a:p>
          <a:p>
            <a:pPr marL="0" indent="0" defTabSz="914400">
              <a:buNone/>
              <a:defRPr/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Wrap Up/Q &amp; A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Font typeface="Arial" pitchFamily="34" charset="0"/>
              <a:buChar char="•"/>
              <a:defRPr/>
            </a:pPr>
            <a:endParaRPr lang="en-U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99"/>
            <a:ext cx="9144000" cy="1143000"/>
          </a:xfrm>
        </p:spPr>
        <p:txBody>
          <a:bodyPr/>
          <a:lstStyle/>
          <a:p>
            <a:r>
              <a:rPr lang="en-US" dirty="0" smtClean="0"/>
              <a:t>Frederick Community College VMS - 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71" y="1551709"/>
            <a:ext cx="8229600" cy="4296431"/>
          </a:xfrm>
        </p:spPr>
        <p:txBody>
          <a:bodyPr>
            <a:normAutofit/>
          </a:bodyPr>
          <a:lstStyle/>
          <a:p>
            <a:pPr marL="0" lvl="0" indent="0" defTabSz="914400">
              <a:buNone/>
              <a:defRPr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Frederick Community College (FCC) is located approximately 45 miles north of Washington D.C. and 50 miles west of Baltimore</a:t>
            </a:r>
          </a:p>
          <a:p>
            <a:pPr marL="457200" lvl="1" indent="0" defTabSz="914400">
              <a:buNone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Frederick County is home to Fort Detrick, a U.S. Army Medical Command installation, and Camp David, the Naval Support Facility - Thurmont, more commonly known as the U.S. President’s country retreat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299"/>
            <a:ext cx="9144000" cy="1143000"/>
          </a:xfrm>
        </p:spPr>
        <p:txBody>
          <a:bodyPr/>
          <a:lstStyle/>
          <a:p>
            <a:r>
              <a:rPr lang="en-US" dirty="0" smtClean="0"/>
              <a:t>FCC VMS - About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71" y="1413164"/>
            <a:ext cx="8229600" cy="4434976"/>
          </a:xfrm>
        </p:spPr>
        <p:txBody>
          <a:bodyPr>
            <a:normAutofit fontScale="92500" lnSpcReduction="10000"/>
          </a:bodyPr>
          <a:lstStyle/>
          <a:p>
            <a:pPr marL="0" lvl="0" indent="0" defTabSz="914400">
              <a:buNone/>
              <a:defRPr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Students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serve ~360 students each academic year, including veterans/dependents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active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duty personnel,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Guard members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Reservists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defTabSz="914400">
              <a:buNone/>
              <a:defRPr/>
            </a:pP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Demographics 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served or are currently serving in the Armed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Forces 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are dependents/military affiliated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35-60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 are first generation 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40-45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 are students of color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65-70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 are male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55-60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having 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service-connected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disability </a:t>
            </a:r>
          </a:p>
          <a:p>
            <a:pPr marL="457200" lvl="1" indent="0" defTabSz="914400">
              <a:buNone/>
              <a:defRPr/>
            </a:pP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lvl="1" defTabSz="914400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Our students use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VA, TA,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myCAA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Maryland state benefits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>
              <a:buFont typeface="Arial" pitchFamily="34" charset="0"/>
              <a:buChar char="•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835"/>
            <a:ext cx="9144000" cy="1096488"/>
          </a:xfrm>
        </p:spPr>
        <p:txBody>
          <a:bodyPr/>
          <a:lstStyle/>
          <a:p>
            <a:r>
              <a:rPr lang="en-US" dirty="0" smtClean="0"/>
              <a:t>FCC VMS - Our Current Model</a:t>
            </a:r>
            <a:br>
              <a:rPr lang="en-US" dirty="0" smtClean="0"/>
            </a:br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71" y="1708727"/>
            <a:ext cx="8229600" cy="4139413"/>
          </a:xfrm>
        </p:spPr>
        <p:txBody>
          <a:bodyPr>
            <a:normAutofit/>
          </a:bodyPr>
          <a:lstStyle/>
          <a:p>
            <a:pPr marL="457200" lvl="1" indent="0" defTabSz="914400">
              <a:buNone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Staffing</a:t>
            </a:r>
          </a:p>
          <a:p>
            <a:pPr marL="457200" lvl="1" indent="0" defTabSz="914400">
              <a:buNone/>
              <a:defRPr/>
            </a:pP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Director of Veteran and Military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914400" lvl="2" indent="0" defTabSz="914400">
              <a:buNone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Academic Advisor, Veteran and Military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pPr marL="914400" lvl="2" indent="0" defTabSz="914400">
              <a:buNone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Veterans and Military Services Specialist (School Certifying Official/SCO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0" defTabSz="914400">
              <a:buNone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9144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Department of Veteran Affairs Work Study Students</a:t>
            </a:r>
          </a:p>
        </p:txBody>
      </p:sp>
    </p:spTree>
    <p:extLst>
      <p:ext uri="{BB962C8B-B14F-4D97-AF65-F5344CB8AC3E}">
        <p14:creationId xmlns:p14="http://schemas.microsoft.com/office/powerpoint/2010/main" val="37405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71" y="-83127"/>
            <a:ext cx="8229600" cy="1332963"/>
          </a:xfrm>
        </p:spPr>
        <p:txBody>
          <a:bodyPr/>
          <a:lstStyle/>
          <a:p>
            <a:r>
              <a:rPr lang="en-US" dirty="0" smtClean="0"/>
              <a:t>FCC VMS - Our Current Model</a:t>
            </a:r>
            <a:br>
              <a:rPr lang="en-US" dirty="0" smtClean="0"/>
            </a:br>
            <a:r>
              <a:rPr lang="en-US" dirty="0" smtClean="0"/>
              <a:t>Veteran and Military Student Center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0271" y="1662545"/>
            <a:ext cx="8229600" cy="4185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Veteran and Military Student Center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a Space…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here students can get connected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ocially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ith peer mentors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ith VMS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taff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 campus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studying and tutoring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stations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Veterans Club meetings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19" y="2332068"/>
            <a:ext cx="4026150" cy="3019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6247" y="2326325"/>
            <a:ext cx="3980204" cy="2985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3151" y="2564818"/>
            <a:ext cx="2371470" cy="20415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37508" y="234412"/>
            <a:ext cx="6243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Open Sans"/>
                <a:ea typeface="+mj-ea"/>
              </a:rPr>
              <a:t>Veteran and Military Student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63143</TotalTime>
  <Words>1181</Words>
  <Application>Microsoft Office PowerPoint</Application>
  <PresentationFormat>On-screen Show (4:3)</PresentationFormat>
  <Paragraphs>235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Open Sans</vt:lpstr>
      <vt:lpstr>Office Theme</vt:lpstr>
      <vt:lpstr>PowerPoint Presentation</vt:lpstr>
      <vt:lpstr>Student Panelists</vt:lpstr>
      <vt:lpstr>Frederick Community College  Veteran and Military Services</vt:lpstr>
      <vt:lpstr>Frederick Community College  Veteran and Military Services </vt:lpstr>
      <vt:lpstr>Frederick Community College VMS - About Us</vt:lpstr>
      <vt:lpstr>FCC VMS - About Us</vt:lpstr>
      <vt:lpstr>FCC VMS - Our Current Model Staffing</vt:lpstr>
      <vt:lpstr>FCC VMS - Our Current Model Veteran and Military Student Center</vt:lpstr>
      <vt:lpstr>PowerPoint Presentation</vt:lpstr>
      <vt:lpstr>FCC VMS - Our Current Model Services and Programs</vt:lpstr>
      <vt:lpstr>FCC VMS - Our Current Model Services and Programs</vt:lpstr>
      <vt:lpstr>FCC VMS - Our Current Model Processes and Tools</vt:lpstr>
      <vt:lpstr>FCC VMS - Our Current Model Campus &amp; Community Collaborations </vt:lpstr>
      <vt:lpstr>FCC VMS - Our Current Model Campus &amp; Community Collaborations </vt:lpstr>
      <vt:lpstr>FCC VMS - Our Current Model  </vt:lpstr>
      <vt:lpstr>Frederick Community College VMS – How We Got Here</vt:lpstr>
      <vt:lpstr>Frederick Community College VMS – How We Got Here</vt:lpstr>
      <vt:lpstr>Frederick Community College VMS – How We Got Here</vt:lpstr>
      <vt:lpstr>Frederick Community College VMS – How We Got Here</vt:lpstr>
      <vt:lpstr>Frederick Community College VMS – How We Got Here</vt:lpstr>
      <vt:lpstr>Frederick Community College VMS – How We Got Here</vt:lpstr>
      <vt:lpstr>Frederick Community College VMS – How We Got Here</vt:lpstr>
      <vt:lpstr>Frederick Community College VMS – Benefits</vt:lpstr>
      <vt:lpstr>Student Reflections</vt:lpstr>
      <vt:lpstr>Wrap Up</vt:lpstr>
    </vt:vector>
  </TitlesOfParts>
  <Company>NASPA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NASPA NASPA</dc:creator>
  <cp:lastModifiedBy>Stoddard, James</cp:lastModifiedBy>
  <cp:revision>181</cp:revision>
  <cp:lastPrinted>2014-12-03T20:52:52Z</cp:lastPrinted>
  <dcterms:created xsi:type="dcterms:W3CDTF">2014-12-03T20:08:28Z</dcterms:created>
  <dcterms:modified xsi:type="dcterms:W3CDTF">2020-02-10T20:29:00Z</dcterms:modified>
</cp:coreProperties>
</file>