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Open Sans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jrf7D7wbYgyvtIW0bKQf2CMqPy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4703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8271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6153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6807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56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 rot="5400000">
            <a:off x="2202089" y="-529642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350271" y="1068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755716" y="6149207"/>
            <a:ext cx="2060058" cy="57344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/>
          <p:nvPr/>
        </p:nvSpPr>
        <p:spPr>
          <a:xfrm>
            <a:off x="4349293" y="6282042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@NASPAtweets</a:t>
            </a:r>
            <a:endParaRPr/>
          </a:p>
        </p:txBody>
      </p:sp>
      <p:sp>
        <p:nvSpPr>
          <p:cNvPr id="13" name="Google Shape;13;p5"/>
          <p:cNvSpPr txBox="1"/>
          <p:nvPr/>
        </p:nvSpPr>
        <p:spPr>
          <a:xfrm>
            <a:off x="2856522" y="6266508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#SMCS21</a:t>
            </a:r>
            <a:endParaRPr sz="1400" b="0" i="0" u="none" strike="noStrike" cap="none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4" name="Google Shape;14;p5"/>
          <p:cNvCxnSpPr/>
          <p:nvPr/>
        </p:nvCxnSpPr>
        <p:spPr>
          <a:xfrm>
            <a:off x="2719556" y="6282042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" name="Google Shape;15;p5"/>
          <p:cNvCxnSpPr/>
          <p:nvPr/>
        </p:nvCxnSpPr>
        <p:spPr>
          <a:xfrm>
            <a:off x="2719556" y="6564760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5"/>
          <p:cNvSpPr/>
          <p:nvPr/>
        </p:nvSpPr>
        <p:spPr>
          <a:xfrm>
            <a:off x="0" y="0"/>
            <a:ext cx="9144000" cy="1028700"/>
          </a:xfrm>
          <a:prstGeom prst="rect">
            <a:avLst/>
          </a:prstGeom>
          <a:solidFill>
            <a:srgbClr val="738A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/>
          <p:nvPr/>
        </p:nvSpPr>
        <p:spPr>
          <a:xfrm>
            <a:off x="0" y="1028700"/>
            <a:ext cx="9144000" cy="139700"/>
          </a:xfrm>
          <a:prstGeom prst="rect">
            <a:avLst/>
          </a:prstGeom>
          <a:solidFill>
            <a:srgbClr val="3F110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5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55504" y="5722061"/>
            <a:ext cx="1453586" cy="108889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457200" y="5881784"/>
            <a:ext cx="8229600" cy="53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Open Sans"/>
              <a:buNone/>
            </a:pPr>
            <a:r>
              <a:rPr lang="en-US" sz="2400" b="0" i="0" u="none" strike="noStrike" cap="none" dirty="0">
                <a:solidFill>
                  <a:srgbClr val="76923C"/>
                </a:solidFill>
                <a:latin typeface="Open Sans"/>
                <a:ea typeface="Open Sans"/>
                <a:cs typeface="Open Sans"/>
                <a:sym typeface="Open Sans"/>
              </a:rPr>
              <a:t>February 24-26, 2021 | Virtual</a:t>
            </a:r>
            <a:endParaRPr sz="2400" b="0" i="0" u="none" strike="noStrike" cap="none" dirty="0">
              <a:solidFill>
                <a:srgbClr val="76923C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t="9965" b="318"/>
          <a:stretch/>
        </p:blipFill>
        <p:spPr>
          <a:xfrm>
            <a:off x="1884101" y="1222282"/>
            <a:ext cx="5746599" cy="387446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642600" y="4674073"/>
            <a:ext cx="8229600" cy="1420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r>
              <a:rPr lang="en-US" sz="2800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Chelsea O’Brien</a:t>
            </a:r>
            <a:endParaRPr lang="en-US" sz="28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r>
              <a:rPr lang="en-US" sz="2800" b="0" i="1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Collect Information and Develop a Campus Wide Training</a:t>
            </a:r>
            <a:endParaRPr sz="28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0" y="195299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</a:pPr>
            <a:r>
              <a:rPr lang="en-US" dirty="0"/>
              <a:t>Agenda</a:t>
            </a:r>
            <a:endParaRPr dirty="0"/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-US" dirty="0"/>
              <a:t>Your (potential) partners</a:t>
            </a:r>
          </a:p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-US" dirty="0"/>
              <a:t>Admissions questions</a:t>
            </a:r>
          </a:p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-US" dirty="0"/>
              <a:t>What to do with answers</a:t>
            </a:r>
          </a:p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-US" dirty="0"/>
              <a:t>Finding data</a:t>
            </a:r>
          </a:p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-US" dirty="0"/>
              <a:t>Building your training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524442" y="17917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</a:pPr>
            <a:r>
              <a:rPr lang="en-US" dirty="0"/>
              <a:t>Potential Partners</a:t>
            </a:r>
            <a:endParaRPr dirty="0"/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>
              <a:spcBef>
                <a:spcPts val="400"/>
              </a:spcBef>
              <a:buSzPts val="2000"/>
            </a:pPr>
            <a:r>
              <a:rPr lang="en-US" dirty="0"/>
              <a:t>Institutional Research</a:t>
            </a:r>
          </a:p>
          <a:p>
            <a:pPr marL="469900">
              <a:spcBef>
                <a:spcPts val="400"/>
              </a:spcBef>
              <a:buSzPts val="2000"/>
            </a:pPr>
            <a:r>
              <a:rPr lang="en-US" dirty="0"/>
              <a:t>Grant programs: Perkins, EOP, EOC, TRIO</a:t>
            </a:r>
          </a:p>
          <a:p>
            <a:pPr marL="469900">
              <a:spcBef>
                <a:spcPts val="400"/>
              </a:spcBef>
              <a:buSzPts val="2000"/>
            </a:pPr>
            <a:r>
              <a:rPr lang="en-US" dirty="0"/>
              <a:t>Multicultural office(s)</a:t>
            </a:r>
          </a:p>
          <a:p>
            <a:pPr marL="469900">
              <a:spcBef>
                <a:spcPts val="400"/>
              </a:spcBef>
              <a:buSzPts val="2000"/>
            </a:pPr>
            <a:r>
              <a:rPr lang="en-US" dirty="0"/>
              <a:t>Admissions</a:t>
            </a:r>
          </a:p>
          <a:p>
            <a:pPr marL="469900">
              <a:spcBef>
                <a:spcPts val="400"/>
              </a:spcBef>
              <a:buSzPts val="2000"/>
            </a:pPr>
            <a:r>
              <a:rPr lang="en-US" dirty="0"/>
              <a:t>Alumni Relations/Development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0" y="195299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</a:pPr>
            <a:r>
              <a:rPr lang="en-US" dirty="0"/>
              <a:t>Admissions Questions</a:t>
            </a:r>
            <a:endParaRPr dirty="0"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661167" y="1400175"/>
            <a:ext cx="8229600" cy="4073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indent="-457200">
              <a:spcBef>
                <a:spcPts val="400"/>
              </a:spcBef>
              <a:buSzPts val="2000"/>
              <a:buFont typeface="+mj-lt"/>
              <a:buAutoNum type="arabicPeriod"/>
            </a:pPr>
            <a:r>
              <a:rPr lang="en-US" dirty="0"/>
              <a:t>Are you currently serving or have you ever served in the US Armed Forces?</a:t>
            </a:r>
          </a:p>
          <a:p>
            <a:pPr indent="-457200">
              <a:spcBef>
                <a:spcPts val="400"/>
              </a:spcBef>
              <a:buSzPts val="2000"/>
              <a:buFont typeface="+mj-lt"/>
              <a:buAutoNum type="arabicPeriod"/>
            </a:pPr>
            <a:r>
              <a:rPr lang="en-US" dirty="0"/>
              <a:t>Are you currently serving or have you ever served in the National Guard or Reserves?</a:t>
            </a:r>
          </a:p>
          <a:p>
            <a:pPr indent="-457200">
              <a:spcBef>
                <a:spcPts val="400"/>
              </a:spcBef>
              <a:buSzPts val="2000"/>
              <a:buFont typeface="+mj-lt"/>
              <a:buAutoNum type="arabicPeriod"/>
            </a:pPr>
            <a:r>
              <a:rPr lang="en-US" dirty="0"/>
              <a:t>Are you currently or have you ever been a dependent of someone serving in the US Armed Forces?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8BC6-1112-451F-A01D-D3979787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3E022-8EF9-49DD-A55F-64F155066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 “yes”</a:t>
            </a:r>
          </a:p>
          <a:p>
            <a:pPr lvl="1"/>
            <a:r>
              <a:rPr lang="en-US" dirty="0"/>
              <a:t>Check benefit eligibility</a:t>
            </a:r>
          </a:p>
          <a:p>
            <a:pPr lvl="1"/>
            <a:r>
              <a:rPr lang="en-US" dirty="0"/>
              <a:t>Indicator in admissions, SIS, alumni systems</a:t>
            </a:r>
          </a:p>
          <a:p>
            <a:pPr lvl="1"/>
            <a:r>
              <a:rPr lang="en-US" dirty="0"/>
              <a:t>Quiet referral to VRO</a:t>
            </a:r>
          </a:p>
          <a:p>
            <a:r>
              <a:rPr lang="en-US" dirty="0"/>
              <a:t>What not to do</a:t>
            </a:r>
          </a:p>
          <a:p>
            <a:pPr lvl="1"/>
            <a:r>
              <a:rPr lang="en-US" dirty="0"/>
              <a:t>Give everyone access to indicators</a:t>
            </a:r>
          </a:p>
          <a:p>
            <a:pPr lvl="1"/>
            <a:r>
              <a:rPr lang="en-US" dirty="0"/>
              <a:t>Force into services</a:t>
            </a:r>
          </a:p>
        </p:txBody>
      </p:sp>
    </p:spTree>
    <p:extLst>
      <p:ext uri="{BB962C8B-B14F-4D97-AF65-F5344CB8AC3E}">
        <p14:creationId xmlns:p14="http://schemas.microsoft.com/office/powerpoint/2010/main" val="103234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101FC-4A83-4E35-A719-0BFA7EB59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09872-9670-4B1C-A16D-BECD1D054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Va.gov/</a:t>
            </a:r>
            <a:r>
              <a:rPr lang="en-US" dirty="0" err="1"/>
              <a:t>vetdata</a:t>
            </a:r>
            <a:endParaRPr lang="en-US" dirty="0"/>
          </a:p>
          <a:p>
            <a:pPr lvl="1"/>
            <a:r>
              <a:rPr lang="en-US" dirty="0"/>
              <a:t>Veteran Population</a:t>
            </a:r>
          </a:p>
          <a:p>
            <a:pPr lvl="2"/>
            <a:r>
              <a:rPr lang="en-US" dirty="0"/>
              <a:t>By state</a:t>
            </a:r>
          </a:p>
          <a:p>
            <a:pPr lvl="2"/>
            <a:r>
              <a:rPr lang="en-US" dirty="0"/>
              <a:t>Population tables</a:t>
            </a:r>
          </a:p>
          <a:p>
            <a:r>
              <a:rPr lang="en-US" dirty="0"/>
              <a:t>Census bureau</a:t>
            </a:r>
          </a:p>
          <a:p>
            <a:r>
              <a:rPr lang="en-US" dirty="0"/>
              <a:t>Defense.gov</a:t>
            </a:r>
          </a:p>
          <a:p>
            <a:r>
              <a:rPr lang="en-US" b="1" dirty="0"/>
              <a:t>Use Excel</a:t>
            </a:r>
            <a:endParaRPr lang="en-US" dirty="0"/>
          </a:p>
          <a:p>
            <a:pPr lvl="1"/>
            <a:r>
              <a:rPr lang="en-US" dirty="0"/>
              <a:t>Filters</a:t>
            </a:r>
          </a:p>
          <a:p>
            <a:pPr lvl="1"/>
            <a:r>
              <a:rPr lang="en-US" dirty="0"/>
              <a:t>Pivot tables</a:t>
            </a:r>
          </a:p>
        </p:txBody>
      </p:sp>
    </p:spTree>
    <p:extLst>
      <p:ext uri="{BB962C8B-B14F-4D97-AF65-F5344CB8AC3E}">
        <p14:creationId xmlns:p14="http://schemas.microsoft.com/office/powerpoint/2010/main" val="1527959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F177F-D86B-45C0-8F75-FDB9F882F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Training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105C3-6F67-4890-8FE9-1B3EE2E338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  <a:p>
            <a:pPr lvl="1"/>
            <a:r>
              <a:rPr lang="en-US" dirty="0"/>
              <a:t>From institution (the who)</a:t>
            </a:r>
          </a:p>
          <a:p>
            <a:pPr lvl="1"/>
            <a:r>
              <a:rPr lang="en-US" dirty="0"/>
              <a:t>From sources for where your students come from (the where)</a:t>
            </a:r>
          </a:p>
          <a:p>
            <a:pPr lvl="1"/>
            <a:r>
              <a:rPr lang="en-US" dirty="0"/>
              <a:t>Who currently serves (the why)</a:t>
            </a:r>
          </a:p>
          <a:p>
            <a:r>
              <a:rPr lang="en-US" dirty="0"/>
              <a:t>Cultural knowledge (the what)</a:t>
            </a:r>
          </a:p>
          <a:p>
            <a:r>
              <a:rPr lang="en-US" dirty="0"/>
              <a:t>Best practices (the how)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863C7-7605-4F41-B184-19871DF6C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D35D9-70DA-41A0-A135-6FE3A3B758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out!</a:t>
            </a:r>
          </a:p>
          <a:p>
            <a:r>
              <a:rPr lang="en-US" dirty="0"/>
              <a:t>Questions? Thoughts?</a:t>
            </a:r>
          </a:p>
          <a:p>
            <a:r>
              <a:rPr lang="en-US" dirty="0"/>
              <a:t>Me:</a:t>
            </a:r>
          </a:p>
          <a:p>
            <a:pPr lvl="1"/>
            <a:r>
              <a:rPr lang="en-US" dirty="0"/>
              <a:t>Chelsea O’Brien</a:t>
            </a:r>
          </a:p>
          <a:p>
            <a:pPr lvl="1"/>
            <a:r>
              <a:rPr lang="en-US" dirty="0"/>
              <a:t>Email: cmobrien@genesee.edu</a:t>
            </a:r>
          </a:p>
          <a:p>
            <a:pPr lvl="1"/>
            <a:r>
              <a:rPr lang="en-US" dirty="0"/>
              <a:t>Twitter: @chelseamdo1</a:t>
            </a:r>
          </a:p>
        </p:txBody>
      </p:sp>
    </p:spTree>
    <p:extLst>
      <p:ext uri="{BB962C8B-B14F-4D97-AF65-F5344CB8AC3E}">
        <p14:creationId xmlns:p14="http://schemas.microsoft.com/office/powerpoint/2010/main" val="47171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234</Words>
  <Application>Microsoft Office PowerPoint</Application>
  <PresentationFormat>On-screen Show (4:3)</PresentationFormat>
  <Paragraphs>52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Open Sans</vt:lpstr>
      <vt:lpstr>Arial</vt:lpstr>
      <vt:lpstr>Office Theme</vt:lpstr>
      <vt:lpstr>PowerPoint Presentation</vt:lpstr>
      <vt:lpstr>Agenda</vt:lpstr>
      <vt:lpstr>Potential Partners</vt:lpstr>
      <vt:lpstr>Admissions Questions</vt:lpstr>
      <vt:lpstr>Using the Questions</vt:lpstr>
      <vt:lpstr>Finding Data</vt:lpstr>
      <vt:lpstr>Building Training</vt:lpstr>
      <vt:lpstr>Final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NASPA NASPA</dc:creator>
  <cp:lastModifiedBy>O'Brien, Chelsea M.</cp:lastModifiedBy>
  <cp:revision>9</cp:revision>
  <dcterms:created xsi:type="dcterms:W3CDTF">2014-12-03T20:08:28Z</dcterms:created>
  <dcterms:modified xsi:type="dcterms:W3CDTF">2021-03-03T13:17:00Z</dcterms:modified>
</cp:coreProperties>
</file>