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Pacifico" panose="00000500000000000000" pitchFamily="2" charset="0"/>
      <p:regular r:id="rId10"/>
    </p:embeddedFont>
    <p:embeddedFont>
      <p:font typeface="Raleway" pitchFamily="2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XhIA1zGDPvTmBkMgJvYAKrfNd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/>
          <p:nvPr/>
        </p:nvSpPr>
        <p:spPr>
          <a:xfrm>
            <a:off x="0" y="4238368"/>
            <a:ext cx="12192000" cy="26196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38665" y="4238368"/>
            <a:ext cx="113146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6000"/>
              <a:buFont typeface="Raleway"/>
              <a:buNone/>
              <a:defRPr sz="6000"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9" descr="A black and white logo with a st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8564" y="-263893"/>
            <a:ext cx="6354871" cy="4766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A87C4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438665" y="4238368"/>
            <a:ext cx="113146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6000"/>
              <a:buFont typeface="Raleway"/>
              <a:buNone/>
            </a:pPr>
            <a:r>
              <a:rPr lang="en-US"/>
              <a:t>Purposeful Programming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6000"/>
              <a:buFont typeface="Raleway"/>
              <a:buNone/>
            </a:pPr>
            <a:r>
              <a:rPr lang="en-US"/>
              <a:t>Knowing your Audience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199250" y="270725"/>
            <a:ext cx="1185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 </a:t>
            </a:r>
            <a:r>
              <a:rPr lang="en-US" sz="7000"/>
              <a:t>Meet The Team</a:t>
            </a:r>
            <a:endParaRPr sz="7000"/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-763174" y="4602600"/>
            <a:ext cx="10373518" cy="22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</a:pPr>
            <a:r>
              <a:rPr lang="en-US" sz="3200" b="1" dirty="0">
                <a:solidFill>
                  <a:schemeClr val="lt1"/>
                </a:solidFill>
              </a:rPr>
              <a:t>Russ Chavez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</a:pPr>
            <a:r>
              <a:rPr lang="en-US" sz="2000" dirty="0">
                <a:solidFill>
                  <a:schemeClr val="lt1"/>
                </a:solidFill>
              </a:rPr>
              <a:t>Director of Veterans Affairs South Dakota State University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</a:pPr>
            <a:r>
              <a:rPr lang="en-US" sz="2000" dirty="0">
                <a:solidFill>
                  <a:schemeClr val="lt1"/>
                </a:solidFill>
              </a:rPr>
              <a:t> </a:t>
            </a:r>
            <a:endParaRPr sz="2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</a:pPr>
            <a:r>
              <a:rPr lang="en-US" sz="3200" b="1" dirty="0">
                <a:solidFill>
                  <a:schemeClr val="lt1"/>
                </a:solidFill>
              </a:rPr>
              <a:t>Connie Johnson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</a:pPr>
            <a:r>
              <a:rPr lang="en-US" sz="2000" dirty="0">
                <a:solidFill>
                  <a:schemeClr val="lt1"/>
                </a:solidFill>
              </a:rPr>
              <a:t>Coordinator/Student Success Advisor South Dakota State University </a:t>
            </a:r>
            <a:endParaRPr sz="2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</a:pPr>
            <a:r>
              <a:rPr lang="en-US">
                <a:solidFill>
                  <a:schemeClr val="lt1"/>
                </a:solidFill>
              </a:rPr>
              <a:t>Let's Break it Down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3"/>
          <p:cNvSpPr txBox="1">
            <a:spLocks noGrp="1"/>
          </p:cNvSpPr>
          <p:nvPr>
            <p:ph type="body" idx="1"/>
          </p:nvPr>
        </p:nvSpPr>
        <p:spPr>
          <a:xfrm>
            <a:off x="838200" y="3869425"/>
            <a:ext cx="10515600" cy="2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lang="en-US" dirty="0">
                <a:solidFill>
                  <a:schemeClr val="lt1"/>
                </a:solidFill>
              </a:rPr>
              <a:t>Knowing Your Audience</a:t>
            </a:r>
            <a:endParaRPr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lang="en-US" dirty="0">
                <a:solidFill>
                  <a:schemeClr val="lt1"/>
                </a:solidFill>
              </a:rPr>
              <a:t>What is Purposeful Programming</a:t>
            </a:r>
            <a:endParaRPr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lang="en-US" dirty="0">
                <a:solidFill>
                  <a:schemeClr val="lt1"/>
                </a:solidFill>
              </a:rPr>
              <a:t>Programming </a:t>
            </a:r>
            <a:endParaRPr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lang="en-US" dirty="0">
                <a:solidFill>
                  <a:schemeClr val="lt1"/>
                </a:solidFill>
              </a:rPr>
              <a:t>Handouts and Review </a:t>
            </a:r>
            <a:endParaRPr dirty="0">
              <a:solidFill>
                <a:schemeClr val="lt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lt1"/>
                </a:solidFill>
              </a:rPr>
              <a:t>  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387300" y="4580625"/>
            <a:ext cx="850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</a:pPr>
            <a:r>
              <a:rPr lang="en-US">
                <a:solidFill>
                  <a:schemeClr val="lt1"/>
                </a:solidFill>
              </a:rPr>
              <a:t>Knowing Your Audience </a:t>
            </a:r>
            <a:r>
              <a:rPr lang="en-US"/>
              <a:t>   </a:t>
            </a:r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3974275" y="838900"/>
            <a:ext cx="78855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100" b="1">
                <a:solidFill>
                  <a:schemeClr val="lt1"/>
                </a:solidFill>
              </a:rPr>
              <a:t>Academic Calendar</a:t>
            </a:r>
            <a:endParaRPr sz="4100" b="1">
              <a:solidFill>
                <a:schemeClr val="lt1"/>
              </a:solidFill>
            </a:endParaRPr>
          </a:p>
          <a:p>
            <a:pPr marL="228600" lvl="0" indent="-508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100" b="1">
                <a:solidFill>
                  <a:schemeClr val="lt1"/>
                </a:solidFill>
              </a:rPr>
              <a:t>Student Needs</a:t>
            </a:r>
            <a:endParaRPr sz="4100" b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chemeClr val="lt1"/>
              </a:solidFill>
            </a:endParaRPr>
          </a:p>
          <a:p>
            <a:pPr marL="228600" lvl="0" indent="-508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chemeClr val="lt1"/>
              </a:solidFill>
            </a:endParaRPr>
          </a:p>
          <a:p>
            <a:pPr marL="228600" lvl="0" indent="-508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marL="228600" lvl="0" indent="-508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785775" y="375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>
                <a:solidFill>
                  <a:schemeClr val="dk1"/>
                </a:solidFill>
              </a:rPr>
              <a:t>What is Purposeful Programming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50975" y="4310825"/>
            <a:ext cx="61038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Student Engagement Theory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545D7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2"/>
          </p:nvPr>
        </p:nvSpPr>
        <p:spPr>
          <a:xfrm>
            <a:off x="306900" y="4741275"/>
            <a:ext cx="62436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Ecotherapy </a:t>
            </a:r>
            <a:endParaRPr sz="1500">
              <a:solidFill>
                <a:srgbClr val="3344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356525" y="61025"/>
            <a:ext cx="7508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</a:pPr>
            <a:r>
              <a:rPr lang="en-US" sz="5000">
                <a:solidFill>
                  <a:srgbClr val="783F04"/>
                </a:solidFill>
              </a:rPr>
              <a:t>Purposeful Programs</a:t>
            </a:r>
            <a:endParaRPr sz="5000">
              <a:solidFill>
                <a:srgbClr val="783F04"/>
              </a:solidFill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450900" y="2118225"/>
            <a:ext cx="5159100" cy="27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Horses for Heroes</a:t>
            </a:r>
            <a:endParaRPr sz="2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Warrior Week</a:t>
            </a:r>
            <a:endParaRPr sz="2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Veterans Retreat</a:t>
            </a:r>
            <a:endParaRPr sz="2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Warrior Wellness Week</a:t>
            </a:r>
            <a:endParaRPr sz="2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Golf Tournament </a:t>
            </a:r>
            <a:endParaRPr sz="2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/>
        </p:nvSpPr>
        <p:spPr>
          <a:xfrm>
            <a:off x="859875" y="639650"/>
            <a:ext cx="8546400" cy="28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dk1"/>
                </a:solidFill>
              </a:rPr>
              <a:t>Handouts and Review</a:t>
            </a:r>
            <a:r>
              <a:rPr lang="en-US" sz="5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5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450925" y="5662575"/>
            <a:ext cx="5379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Thank you!</a:t>
            </a:r>
            <a:endParaRPr sz="28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83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Pacifico</vt:lpstr>
      <vt:lpstr>Raleway</vt:lpstr>
      <vt:lpstr>Times New Roman</vt:lpstr>
      <vt:lpstr>Arial</vt:lpstr>
      <vt:lpstr>Roboto</vt:lpstr>
      <vt:lpstr>Calibri</vt:lpstr>
      <vt:lpstr>Office Theme</vt:lpstr>
      <vt:lpstr>Purposeful Programming Knowing your Audience</vt:lpstr>
      <vt:lpstr> Meet The Team</vt:lpstr>
      <vt:lpstr>Let's Break it Down</vt:lpstr>
      <vt:lpstr>Knowing Your Audience    </vt:lpstr>
      <vt:lpstr>What is Purposeful Programming</vt:lpstr>
      <vt:lpstr>Purposeful Programs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Ashley Krumwiede</dc:creator>
  <cp:lastModifiedBy>Johnson, Connie</cp:lastModifiedBy>
  <cp:revision>3</cp:revision>
  <dcterms:created xsi:type="dcterms:W3CDTF">2022-10-03T17:51:41Z</dcterms:created>
  <dcterms:modified xsi:type="dcterms:W3CDTF">2025-02-14T22:06:18Z</dcterms:modified>
</cp:coreProperties>
</file>