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24" autoAdjust="0"/>
    <p:restoredTop sz="94660"/>
  </p:normalViewPr>
  <p:slideViewPr>
    <p:cSldViewPr snapToGrid="0" snapToObjects="1">
      <p:cViewPr varScale="1">
        <p:scale>
          <a:sx n="140" d="100"/>
          <a:sy n="140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6B9A58-2909-1447-976C-FD521205B9A8}" type="datetimeFigureOut">
              <a:rPr lang="en-US" smtClean="0"/>
              <a:t>12/13/10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21D631-7EA6-9241-BD3F-B8593A8FF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38354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56FCA4-6CF0-6E40-99D6-822F0280E69B}" type="datetimeFigureOut">
              <a:rPr lang="en-US" smtClean="0"/>
              <a:t>12/13/10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F012DB-0B97-0445-9834-B8C7333D9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23085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4" Type="http://schemas.openxmlformats.org/officeDocument/2006/relationships/image" Target="../media/image4.wmf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w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F_purple.wm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0674" y="340303"/>
            <a:ext cx="1831618" cy="1460845"/>
          </a:xfrm>
          <a:prstGeom prst="rect">
            <a:avLst/>
          </a:prstGeom>
        </p:spPr>
      </p:pic>
      <p:pic>
        <p:nvPicPr>
          <p:cNvPr id="5" name="Picture 4" descr="F_arrow_red.wmf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00203" y="-2967475"/>
            <a:ext cx="4967974" cy="926320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39996" y="2130425"/>
            <a:ext cx="5518203" cy="1470025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7512" y="3886200"/>
            <a:ext cx="6570687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9" name="Picture 8" descr="NDSU FORWARD_R.wmf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6130020"/>
            <a:ext cx="3505200" cy="622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0000">
              <a:schemeClr val="bg1"/>
            </a:gs>
            <a:gs pos="100000">
              <a:schemeClr val="accent1">
                <a:alpha val="62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NDSU FORWARD_Rtype.wmf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916" y="6206292"/>
            <a:ext cx="8128000" cy="51816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FORWARD">
  <a:themeElements>
    <a:clrScheme name="FORWARD">
      <a:dk1>
        <a:srgbClr val="442D50"/>
      </a:dk1>
      <a:lt1>
        <a:sysClr val="window" lastClr="FFFFFF"/>
      </a:lt1>
      <a:dk2>
        <a:srgbClr val="8A2124"/>
      </a:dk2>
      <a:lt2>
        <a:srgbClr val="EEECE1"/>
      </a:lt2>
      <a:accent1>
        <a:srgbClr val="93A83B"/>
      </a:accent1>
      <a:accent2>
        <a:srgbClr val="8A2124"/>
      </a:accent2>
      <a:accent3>
        <a:srgbClr val="442D50"/>
      </a:accent3>
      <a:accent4>
        <a:srgbClr val="FFFCC4"/>
      </a:accent4>
      <a:accent5>
        <a:srgbClr val="FFFFFF"/>
      </a:accent5>
      <a:accent6>
        <a:srgbClr val="F79646"/>
      </a:accent6>
      <a:hlink>
        <a:srgbClr val="0000FF"/>
      </a:hlink>
      <a:folHlink>
        <a:srgbClr val="800080"/>
      </a:folHlink>
    </a:clrScheme>
    <a:fontScheme name="Twilight">
      <a:majorFont>
        <a:latin typeface="Century Gothic"/>
        <a:ea typeface=""/>
        <a:cs typeface=""/>
        <a:font script="Jpan" typeface="ＭＳ Ｐゴシック"/>
      </a:majorFont>
      <a:minorFont>
        <a:latin typeface="Century Gothic"/>
        <a:ea typeface=""/>
        <a:cs typeface=""/>
        <a:font script="Jpan"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FORWARD.thmx</Template>
  <TotalTime>887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FORWARD</vt:lpstr>
      <vt:lpstr>PowerPoint Presentation</vt:lpstr>
    </vt:vector>
  </TitlesOfParts>
  <Company>NDSU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Beth Hagemeister</dc:creator>
  <cp:lastModifiedBy>Beth Hagemeister</cp:lastModifiedBy>
  <cp:revision>11</cp:revision>
  <dcterms:created xsi:type="dcterms:W3CDTF">2010-09-16T15:41:55Z</dcterms:created>
  <dcterms:modified xsi:type="dcterms:W3CDTF">2010-12-13T18:31:13Z</dcterms:modified>
</cp:coreProperties>
</file>