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24" autoAdjust="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8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B9A58-2909-1447-976C-FD521205B9A8}" type="datetimeFigureOut">
              <a:rPr lang="en-US" smtClean="0"/>
              <a:t>7/5/11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21D631-7EA6-9241-BD3F-B8593A8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835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6FCA4-6CF0-6E40-99D6-822F0280E69B}" type="datetimeFigureOut">
              <a:rPr lang="en-US" smtClean="0"/>
              <a:t>7/5/11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012DB-0B97-0445-9834-B8C7333D9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308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_purple.wm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674" y="340303"/>
            <a:ext cx="1831618" cy="1460845"/>
          </a:xfrm>
          <a:prstGeom prst="rect">
            <a:avLst/>
          </a:prstGeom>
        </p:spPr>
      </p:pic>
      <p:pic>
        <p:nvPicPr>
          <p:cNvPr id="5" name="Picture 4" descr="F_arrow_red.wmf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0203" y="-2967475"/>
            <a:ext cx="4967974" cy="926320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39996" y="2130425"/>
            <a:ext cx="5518203" cy="14700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7512" y="3886200"/>
            <a:ext cx="6570687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9" name="Picture 8" descr="NDSU FORWARD_R.wmf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6130020"/>
            <a:ext cx="3505200" cy="622300"/>
          </a:xfrm>
          <a:prstGeom prst="rect">
            <a:avLst/>
          </a:prstGeom>
        </p:spPr>
      </p:pic>
      <p:pic>
        <p:nvPicPr>
          <p:cNvPr id="4" name="Picture 3" descr="Slide5.JPG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533" t="21781" r="4634" b="38572"/>
          <a:stretch/>
        </p:blipFill>
        <p:spPr>
          <a:xfrm>
            <a:off x="8011266" y="197196"/>
            <a:ext cx="893866" cy="8909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bg1"/>
            </a:gs>
            <a:gs pos="100000">
              <a:schemeClr val="accent1">
                <a:alpha val="62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NDSU FORWARD_Rtype.wmf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916" y="6206292"/>
            <a:ext cx="8128000" cy="51816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FORWARD_light">
  <a:themeElements>
    <a:clrScheme name="FORWARD">
      <a:dk1>
        <a:srgbClr val="442D50"/>
      </a:dk1>
      <a:lt1>
        <a:sysClr val="window" lastClr="FFFFFF"/>
      </a:lt1>
      <a:dk2>
        <a:srgbClr val="8A2124"/>
      </a:dk2>
      <a:lt2>
        <a:srgbClr val="EEECE1"/>
      </a:lt2>
      <a:accent1>
        <a:srgbClr val="93A83B"/>
      </a:accent1>
      <a:accent2>
        <a:srgbClr val="8A2124"/>
      </a:accent2>
      <a:accent3>
        <a:srgbClr val="442D50"/>
      </a:accent3>
      <a:accent4>
        <a:srgbClr val="FFFCC4"/>
      </a:accent4>
      <a:accent5>
        <a:srgbClr val="FFFFFF"/>
      </a:accent5>
      <a:accent6>
        <a:srgbClr val="F79646"/>
      </a:accent6>
      <a:hlink>
        <a:srgbClr val="0000FF"/>
      </a:hlink>
      <a:folHlink>
        <a:srgbClr val="800080"/>
      </a:folHlink>
    </a:clrScheme>
    <a:fontScheme name="Twilight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FORWARD_light.potx</Template>
  <TotalTime>894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FORWARD_light</vt:lpstr>
      <vt:lpstr>PowerPoint Presentation</vt:lpstr>
    </vt:vector>
  </TitlesOfParts>
  <Company>NDSU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Beth Hagemeister</dc:creator>
  <cp:lastModifiedBy>Beth Hagemeister</cp:lastModifiedBy>
  <cp:revision>12</cp:revision>
  <dcterms:created xsi:type="dcterms:W3CDTF">2010-09-16T15:41:55Z</dcterms:created>
  <dcterms:modified xsi:type="dcterms:W3CDTF">2011-07-05T21:40:16Z</dcterms:modified>
</cp:coreProperties>
</file>